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70" r:id="rId5"/>
    <p:sldId id="271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9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44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7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0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2151-728D-4C9C-86D2-11BF1345E18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1DF36-D312-4B48-8774-A05126B2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d.Harding@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atamart.business.transportation.ky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HIVEi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Highway Information View and Extract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2018-09-05 KYTC Partnering Conference</a:t>
            </a:r>
          </a:p>
          <a:p>
            <a:r>
              <a:rPr lang="en-US" dirty="0" smtClean="0"/>
              <a:t>Louisville, 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6960" y="2241552"/>
            <a:ext cx="2620328" cy="301751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Highway Systems</a:t>
            </a:r>
          </a:p>
          <a:p>
            <a:pPr lvl="1"/>
            <a:r>
              <a:rPr lang="en-US" dirty="0" smtClean="0"/>
              <a:t>Appalachian System</a:t>
            </a:r>
          </a:p>
          <a:p>
            <a:pPr lvl="1"/>
            <a:r>
              <a:rPr lang="en-US" dirty="0" smtClean="0"/>
              <a:t>Coal Haul System</a:t>
            </a:r>
          </a:p>
          <a:p>
            <a:pPr lvl="1"/>
            <a:r>
              <a:rPr lang="en-US" dirty="0" smtClean="0"/>
              <a:t>Extended Weight System</a:t>
            </a:r>
          </a:p>
          <a:p>
            <a:pPr lvl="1"/>
            <a:r>
              <a:rPr lang="en-US" dirty="0" smtClean="0"/>
              <a:t>Forest Highways System</a:t>
            </a:r>
          </a:p>
          <a:p>
            <a:pPr lvl="1"/>
            <a:r>
              <a:rPr lang="en-US" dirty="0" smtClean="0"/>
              <a:t>Federal System</a:t>
            </a:r>
          </a:p>
          <a:p>
            <a:pPr lvl="1"/>
            <a:r>
              <a:rPr lang="en-US" dirty="0" smtClean="0"/>
              <a:t>KY Highway Freight Network</a:t>
            </a:r>
          </a:p>
          <a:p>
            <a:pPr lvl="1"/>
            <a:r>
              <a:rPr lang="en-US" dirty="0" smtClean="0"/>
              <a:t>National Highway Freight Network</a:t>
            </a:r>
          </a:p>
          <a:p>
            <a:pPr lvl="1"/>
            <a:r>
              <a:rPr lang="en-US" dirty="0" smtClean="0"/>
              <a:t>National Highway System</a:t>
            </a:r>
          </a:p>
          <a:p>
            <a:pPr lvl="1"/>
            <a:r>
              <a:rPr lang="en-US" dirty="0" smtClean="0"/>
              <a:t>National Truck Network</a:t>
            </a:r>
          </a:p>
          <a:p>
            <a:pPr lvl="1"/>
            <a:r>
              <a:rPr lang="en-US" dirty="0" smtClean="0"/>
              <a:t>Scenic Byway System</a:t>
            </a:r>
          </a:p>
          <a:p>
            <a:pPr lvl="1"/>
            <a:r>
              <a:rPr lang="en-US" dirty="0" smtClean="0"/>
              <a:t>State Highway System</a:t>
            </a:r>
          </a:p>
          <a:p>
            <a:pPr lvl="1"/>
            <a:r>
              <a:rPr lang="en-US" dirty="0" smtClean="0"/>
              <a:t>Strategic Highway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67288" y="2248694"/>
            <a:ext cx="2393156" cy="301752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Roadway Information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Evaluation Sections</a:t>
            </a:r>
          </a:p>
          <a:p>
            <a:pPr lvl="1"/>
            <a:r>
              <a:rPr lang="en-US" dirty="0" smtClean="0"/>
              <a:t>Posted Speed Limit</a:t>
            </a:r>
          </a:p>
          <a:p>
            <a:pPr lvl="1"/>
            <a:r>
              <a:rPr lang="en-US" dirty="0" smtClean="0"/>
              <a:t>Route Log</a:t>
            </a:r>
          </a:p>
          <a:p>
            <a:pPr lvl="1"/>
            <a:r>
              <a:rPr lang="en-US" dirty="0" smtClean="0"/>
              <a:t>Truck Weight Class</a:t>
            </a:r>
          </a:p>
          <a:p>
            <a:pPr lvl="1"/>
            <a:r>
              <a:rPr lang="en-US" dirty="0" smtClean="0"/>
              <a:t>Type of Operation</a:t>
            </a:r>
          </a:p>
          <a:p>
            <a:r>
              <a:rPr lang="en-US" dirty="0" smtClean="0"/>
              <a:t>Roadway Features</a:t>
            </a:r>
          </a:p>
          <a:p>
            <a:pPr lvl="1"/>
            <a:r>
              <a:rPr lang="en-US" dirty="0" smtClean="0"/>
              <a:t>Auxiliary Lanes</a:t>
            </a:r>
          </a:p>
          <a:p>
            <a:pPr lvl="1"/>
            <a:r>
              <a:rPr lang="en-US" dirty="0" smtClean="0"/>
              <a:t>Bicycle and pedestrian Facilities</a:t>
            </a:r>
          </a:p>
          <a:p>
            <a:pPr lvl="1"/>
            <a:r>
              <a:rPr lang="en-US" dirty="0" smtClean="0"/>
              <a:t>Grade</a:t>
            </a:r>
          </a:p>
          <a:p>
            <a:pPr lvl="1"/>
            <a:r>
              <a:rPr lang="en-US" dirty="0" smtClean="0"/>
              <a:t>Horizontal Curve</a:t>
            </a:r>
          </a:p>
          <a:p>
            <a:pPr lvl="1"/>
            <a:r>
              <a:rPr lang="en-US" dirty="0" smtClean="0"/>
              <a:t>Lanes</a:t>
            </a:r>
          </a:p>
          <a:p>
            <a:pPr lvl="1"/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Shoulders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360444" y="2248694"/>
            <a:ext cx="2393156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Pavement Data</a:t>
            </a:r>
          </a:p>
          <a:p>
            <a:pPr lvl="1"/>
            <a:r>
              <a:rPr lang="en-US" sz="1350" dirty="0"/>
              <a:t>IRI Roughness</a:t>
            </a:r>
          </a:p>
          <a:p>
            <a:pPr lvl="1"/>
            <a:r>
              <a:rPr lang="en-US" sz="1350" dirty="0"/>
              <a:t>Pavement Management</a:t>
            </a:r>
          </a:p>
          <a:p>
            <a:r>
              <a:rPr lang="en-US" sz="1500" dirty="0"/>
              <a:t>Traffic Data</a:t>
            </a:r>
          </a:p>
          <a:p>
            <a:pPr lvl="1"/>
            <a:r>
              <a:rPr lang="en-US" sz="1350" dirty="0"/>
              <a:t>Traffic Flow</a:t>
            </a:r>
          </a:p>
          <a:p>
            <a:r>
              <a:rPr lang="en-US" sz="1500" dirty="0"/>
              <a:t>Bridge Data</a:t>
            </a:r>
          </a:p>
          <a:p>
            <a:pPr lvl="1"/>
            <a:r>
              <a:rPr lang="en-US" sz="1350" dirty="0"/>
              <a:t>Bridges</a:t>
            </a:r>
          </a:p>
        </p:txBody>
      </p:sp>
    </p:spTree>
    <p:extLst>
      <p:ext uri="{BB962C8B-B14F-4D97-AF65-F5344CB8AC3E}">
        <p14:creationId xmlns:p14="http://schemas.microsoft.com/office/powerpoint/2010/main" val="14348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 the Extent</a:t>
            </a:r>
          </a:p>
          <a:p>
            <a:pPr lvl="1"/>
            <a:r>
              <a:rPr lang="en-US" dirty="0" smtClean="0"/>
              <a:t>Statewide</a:t>
            </a:r>
          </a:p>
          <a:p>
            <a:pPr lvl="1"/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County</a:t>
            </a:r>
          </a:p>
          <a:p>
            <a:pPr lvl="1"/>
            <a:r>
              <a:rPr lang="en-US" dirty="0" smtClean="0"/>
              <a:t>Route</a:t>
            </a:r>
          </a:p>
          <a:p>
            <a:pPr lvl="2"/>
            <a:r>
              <a:rPr lang="en-US" dirty="0" smtClean="0"/>
              <a:t>Beginning MP</a:t>
            </a:r>
          </a:p>
          <a:p>
            <a:pPr lvl="2"/>
            <a:r>
              <a:rPr lang="en-US" dirty="0" smtClean="0"/>
              <a:t>Ending MP</a:t>
            </a:r>
          </a:p>
          <a:p>
            <a:r>
              <a:rPr lang="en-US" dirty="0" smtClean="0"/>
              <a:t>Choices Cascade</a:t>
            </a:r>
          </a:p>
          <a:p>
            <a:pPr lvl="1"/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County</a:t>
            </a:r>
          </a:p>
          <a:p>
            <a:pPr lvl="1"/>
            <a:r>
              <a:rPr lang="en-US" dirty="0" smtClean="0"/>
              <a:t>Route</a:t>
            </a:r>
          </a:p>
          <a:p>
            <a:pPr lvl="2"/>
            <a:r>
              <a:rPr lang="en-US" dirty="0" smtClean="0"/>
              <a:t>Based on Through Lanes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063"/>
          <a:stretch/>
        </p:blipFill>
        <p:spPr>
          <a:xfrm>
            <a:off x="6118861" y="2241551"/>
            <a:ext cx="1633928" cy="172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591"/>
          <a:stretch/>
        </p:blipFill>
        <p:spPr>
          <a:xfrm>
            <a:off x="8256832" y="2241551"/>
            <a:ext cx="1633928" cy="31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Display</a:t>
            </a:r>
          </a:p>
          <a:p>
            <a:pPr lvl="1"/>
            <a:r>
              <a:rPr lang="en-US" dirty="0" smtClean="0"/>
              <a:t>Thumbnail Maps</a:t>
            </a:r>
          </a:p>
          <a:p>
            <a:pPr lvl="2"/>
            <a:r>
              <a:rPr lang="en-US" dirty="0" smtClean="0"/>
              <a:t>Shows Finest extent</a:t>
            </a:r>
          </a:p>
          <a:p>
            <a:pPr lvl="2"/>
            <a:r>
              <a:rPr lang="en-US" dirty="0" smtClean="0"/>
              <a:t>Shows 2</a:t>
            </a:r>
            <a:r>
              <a:rPr lang="en-US" baseline="30000" dirty="0" smtClean="0"/>
              <a:t>nd</a:t>
            </a:r>
            <a:r>
              <a:rPr lang="en-US" dirty="0" smtClean="0"/>
              <a:t> Finest extent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6" r="31637" b="44941"/>
          <a:stretch/>
        </p:blipFill>
        <p:spPr>
          <a:xfrm>
            <a:off x="4470562" y="2241551"/>
            <a:ext cx="5420198" cy="28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Display</a:t>
            </a:r>
          </a:p>
          <a:p>
            <a:pPr lvl="1"/>
            <a:r>
              <a:rPr lang="en-US" dirty="0" smtClean="0"/>
              <a:t>Extract Buttons</a:t>
            </a:r>
          </a:p>
          <a:p>
            <a:pPr lvl="2"/>
            <a:r>
              <a:rPr lang="en-US" dirty="0" smtClean="0"/>
              <a:t>Shows All Checked</a:t>
            </a:r>
          </a:p>
          <a:p>
            <a:pPr lvl="2"/>
            <a:r>
              <a:rPr lang="en-US" dirty="0" smtClean="0"/>
              <a:t>Shows Only Checked</a:t>
            </a:r>
          </a:p>
          <a:p>
            <a:pPr lvl="2"/>
            <a:r>
              <a:rPr lang="en-US" dirty="0" smtClean="0"/>
              <a:t>CSV</a:t>
            </a:r>
          </a:p>
          <a:p>
            <a:pPr lvl="2"/>
            <a:r>
              <a:rPr lang="en-US" dirty="0" smtClean="0"/>
              <a:t>Intelligent Names</a:t>
            </a:r>
          </a:p>
          <a:p>
            <a:pPr lvl="1"/>
            <a:r>
              <a:rPr lang="en-US" dirty="0" smtClean="0"/>
              <a:t>Display Grid</a:t>
            </a:r>
          </a:p>
          <a:p>
            <a:pPr lvl="2"/>
            <a:r>
              <a:rPr lang="en-US" dirty="0" smtClean="0"/>
              <a:t>For Route Only</a:t>
            </a:r>
          </a:p>
          <a:p>
            <a:pPr lvl="2"/>
            <a:r>
              <a:rPr lang="en-US" dirty="0" smtClean="0"/>
              <a:t>Not all the Attributes</a:t>
            </a:r>
          </a:p>
          <a:p>
            <a:pPr lvl="2"/>
            <a:r>
              <a:rPr lang="en-US" dirty="0" smtClean="0"/>
              <a:t>All Columns in Extracts</a:t>
            </a:r>
          </a:p>
          <a:p>
            <a:pPr lvl="1"/>
            <a:r>
              <a:rPr lang="en-US" dirty="0" smtClean="0"/>
              <a:t>Fields</a:t>
            </a:r>
          </a:p>
          <a:p>
            <a:pPr lvl="2"/>
            <a:r>
              <a:rPr lang="en-US" dirty="0" smtClean="0"/>
              <a:t>LRS (2 spaces)</a:t>
            </a:r>
          </a:p>
          <a:p>
            <a:pPr lvl="2"/>
            <a:r>
              <a:rPr lang="en-US" dirty="0" smtClean="0"/>
              <a:t>Codes + Descriptive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939" r="49742"/>
          <a:stretch/>
        </p:blipFill>
        <p:spPr>
          <a:xfrm>
            <a:off x="5905977" y="2241552"/>
            <a:ext cx="3984784" cy="21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other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HIVEiPublic</a:t>
            </a:r>
            <a:endParaRPr lang="en-US" dirty="0" smtClean="0"/>
          </a:p>
          <a:p>
            <a:pPr lvl="1"/>
            <a:r>
              <a:rPr lang="en-US" dirty="0" smtClean="0"/>
              <a:t>Slides Pull from up to this point</a:t>
            </a:r>
          </a:p>
          <a:p>
            <a:r>
              <a:rPr lang="en-US" dirty="0" err="1" smtClean="0"/>
              <a:t>HIVEiKYTC</a:t>
            </a:r>
            <a:endParaRPr lang="en-US" dirty="0" smtClean="0"/>
          </a:p>
          <a:p>
            <a:pPr lvl="1"/>
            <a:r>
              <a:rPr lang="en-US" dirty="0" smtClean="0"/>
              <a:t>Adds Critical Rate for Evaluation Sections</a:t>
            </a:r>
          </a:p>
          <a:p>
            <a:pPr lvl="1"/>
            <a:r>
              <a:rPr lang="en-US" dirty="0" smtClean="0"/>
              <a:t>Adds Right of Way Width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594"/>
          <a:stretch/>
        </p:blipFill>
        <p:spPr>
          <a:xfrm>
            <a:off x="6118862" y="2241551"/>
            <a:ext cx="2330357" cy="30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other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HIVEiSecure</a:t>
            </a:r>
            <a:endParaRPr lang="en-US" dirty="0" smtClean="0"/>
          </a:p>
          <a:p>
            <a:pPr lvl="1"/>
            <a:r>
              <a:rPr lang="en-US" dirty="0" smtClean="0"/>
              <a:t>Adds Collision Data</a:t>
            </a:r>
          </a:p>
          <a:p>
            <a:pPr lvl="2"/>
            <a:r>
              <a:rPr lang="en-US" dirty="0" smtClean="0"/>
              <a:t>Summary Counts for Collisions </a:t>
            </a:r>
          </a:p>
          <a:p>
            <a:pPr lvl="2"/>
            <a:r>
              <a:rPr lang="en-US" dirty="0" smtClean="0"/>
              <a:t>Using KABCO Scale</a:t>
            </a:r>
          </a:p>
          <a:p>
            <a:pPr lvl="1"/>
            <a:r>
              <a:rPr lang="en-US" dirty="0" smtClean="0"/>
              <a:t>Detail Query Page</a:t>
            </a:r>
          </a:p>
          <a:p>
            <a:pPr lvl="2"/>
            <a:r>
              <a:rPr lang="en-US" dirty="0" smtClean="0"/>
              <a:t>View Collision PDF</a:t>
            </a:r>
          </a:p>
          <a:p>
            <a:pPr lvl="2"/>
            <a:r>
              <a:rPr lang="en-US" dirty="0" smtClean="0"/>
              <a:t>Display GPS on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635"/>
          <a:stretch/>
        </p:blipFill>
        <p:spPr>
          <a:xfrm>
            <a:off x="6096001" y="2241550"/>
            <a:ext cx="1991072" cy="171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50" y="4064794"/>
            <a:ext cx="7540610" cy="14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0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Email:</a:t>
            </a:r>
          </a:p>
          <a:p>
            <a:pPr lvl="1"/>
            <a:r>
              <a:rPr lang="en-US" dirty="0" smtClean="0">
                <a:hlinkClick r:id="rId2"/>
              </a:rPr>
              <a:t>Ed.Harding@ky.gov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4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Transportation Plan Map (DTPM)</a:t>
            </a:r>
          </a:p>
          <a:p>
            <a:pPr lvl="1"/>
            <a:r>
              <a:rPr lang="en-US" dirty="0" smtClean="0"/>
              <a:t>2011 analysis process</a:t>
            </a:r>
          </a:p>
          <a:p>
            <a:pPr lvl="1"/>
            <a:r>
              <a:rPr lang="en-US" dirty="0" smtClean="0"/>
              <a:t>Provide one place to find all the data needed</a:t>
            </a:r>
          </a:p>
          <a:p>
            <a:pPr lvl="1"/>
            <a:r>
              <a:rPr lang="en-US" dirty="0" smtClean="0"/>
              <a:t>Display on map</a:t>
            </a:r>
          </a:p>
          <a:p>
            <a:pPr lvl="1"/>
            <a:r>
              <a:rPr lang="en-US" dirty="0" smtClean="0"/>
              <a:t>Tabular display …</a:t>
            </a:r>
          </a:p>
          <a:p>
            <a:r>
              <a:rPr lang="en-US" dirty="0" smtClean="0"/>
              <a:t>Highway Information View and Extract interface</a:t>
            </a:r>
          </a:p>
          <a:p>
            <a:pPr lvl="1"/>
            <a:r>
              <a:rPr lang="en-US" dirty="0" smtClean="0"/>
              <a:t>View the layers</a:t>
            </a:r>
          </a:p>
          <a:p>
            <a:pPr lvl="1"/>
            <a:r>
              <a:rPr lang="en-US" dirty="0" smtClean="0"/>
              <a:t>Extract them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Maps/Resources</a:t>
            </a:r>
          </a:p>
          <a:p>
            <a:r>
              <a:rPr lang="en-US" dirty="0" smtClean="0"/>
              <a:t>DataMart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2938" y="2469102"/>
            <a:ext cx="2846525" cy="29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HIVEiPublic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DataMart - </a:t>
            </a:r>
            <a:r>
              <a:rPr lang="en-US" dirty="0">
                <a:hlinkClick r:id="rId2"/>
              </a:rPr>
              <a:t>http://datamart.business.transportation.ky.gov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County Summaries</a:t>
            </a:r>
          </a:p>
          <a:p>
            <a:pPr lvl="1"/>
            <a:r>
              <a:rPr lang="en-US" dirty="0" smtClean="0"/>
              <a:t>Vehicle Counts </a:t>
            </a:r>
          </a:p>
          <a:p>
            <a:r>
              <a:rPr lang="en-US" dirty="0" smtClean="0"/>
              <a:t>Advanced Queries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3932238"/>
            <a:ext cx="5318125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HIVEiPublic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endParaRPr lang="en-US" dirty="0" smtClean="0"/>
          </a:p>
          <a:p>
            <a:r>
              <a:rPr lang="en-US" dirty="0" smtClean="0"/>
              <a:t>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83" y="3082984"/>
            <a:ext cx="6154372" cy="25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Closer Look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04" y="2253883"/>
            <a:ext cx="5442857" cy="29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Data to Extract</a:t>
            </a:r>
          </a:p>
          <a:p>
            <a:pPr lvl="1"/>
            <a:r>
              <a:rPr lang="en-US" dirty="0" smtClean="0"/>
              <a:t>Highway Systems</a:t>
            </a:r>
          </a:p>
          <a:p>
            <a:pPr lvl="1"/>
            <a:r>
              <a:rPr lang="en-US" dirty="0" smtClean="0"/>
              <a:t>Roadway Information</a:t>
            </a:r>
          </a:p>
          <a:p>
            <a:pPr lvl="1"/>
            <a:r>
              <a:rPr lang="en-US" dirty="0" smtClean="0"/>
              <a:t>Roadway Features</a:t>
            </a:r>
          </a:p>
          <a:p>
            <a:pPr lvl="1"/>
            <a:r>
              <a:rPr lang="en-US" dirty="0" smtClean="0"/>
              <a:t>Pavement Data</a:t>
            </a:r>
          </a:p>
          <a:p>
            <a:pPr lvl="1"/>
            <a:r>
              <a:rPr lang="en-US" dirty="0" smtClean="0"/>
              <a:t>Traffic Data</a:t>
            </a:r>
          </a:p>
          <a:p>
            <a:pPr lvl="1"/>
            <a:r>
              <a:rPr lang="en-US" dirty="0" smtClean="0"/>
              <a:t>Bridge Data</a:t>
            </a:r>
          </a:p>
          <a:p>
            <a:r>
              <a:rPr lang="en-US" dirty="0" smtClean="0"/>
              <a:t>Other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7" t="1660"/>
          <a:stretch/>
        </p:blipFill>
        <p:spPr>
          <a:xfrm>
            <a:off x="6118861" y="2241552"/>
            <a:ext cx="1681022" cy="23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Data to Extract</a:t>
            </a:r>
          </a:p>
          <a:p>
            <a:pPr lvl="1"/>
            <a:r>
              <a:rPr lang="en-US" dirty="0" smtClean="0"/>
              <a:t>Click Header to Expand</a:t>
            </a:r>
          </a:p>
          <a:p>
            <a:pPr lvl="1"/>
            <a:r>
              <a:rPr lang="en-US" dirty="0" smtClean="0"/>
              <a:t>Check Item to Query</a:t>
            </a:r>
          </a:p>
          <a:p>
            <a:pPr lvl="1"/>
            <a:r>
              <a:rPr lang="en-US" dirty="0" smtClean="0"/>
              <a:t>Click Info for Details</a:t>
            </a:r>
          </a:p>
          <a:p>
            <a:pPr lvl="1"/>
            <a:r>
              <a:rPr lang="en-US" dirty="0" smtClean="0"/>
              <a:t>Click Hide to Collapse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2372"/>
          <a:stretch/>
        </p:blipFill>
        <p:spPr>
          <a:xfrm>
            <a:off x="6096000" y="2241552"/>
            <a:ext cx="2401786" cy="31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HIVEi</a:t>
            </a:r>
            <a:r>
              <a:rPr lang="en-US" dirty="0" smtClean="0"/>
              <a:t> – how it works -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 Systems</a:t>
            </a:r>
          </a:p>
          <a:p>
            <a:r>
              <a:rPr lang="en-US" dirty="0" smtClean="0"/>
              <a:t>Stored together</a:t>
            </a:r>
          </a:p>
          <a:p>
            <a:pPr lvl="1"/>
            <a:r>
              <a:rPr lang="en-US" dirty="0" smtClean="0"/>
              <a:t>Federal System</a:t>
            </a:r>
          </a:p>
          <a:p>
            <a:pPr lvl="1"/>
            <a:r>
              <a:rPr lang="en-US" dirty="0" smtClean="0"/>
              <a:t>National Highway System</a:t>
            </a:r>
          </a:p>
          <a:p>
            <a:pPr lvl="1"/>
            <a:r>
              <a:rPr lang="en-US" dirty="0" smtClean="0"/>
              <a:t>Strategic Highway Network</a:t>
            </a:r>
          </a:p>
          <a:p>
            <a:r>
              <a:rPr lang="en-US" dirty="0" smtClean="0"/>
              <a:t>Info links</a:t>
            </a:r>
          </a:p>
          <a:p>
            <a:pPr lvl="1"/>
            <a:r>
              <a:rPr lang="en-US" dirty="0" smtClean="0"/>
              <a:t>Asset metadata</a:t>
            </a:r>
          </a:p>
          <a:p>
            <a:pPr lvl="1"/>
            <a:r>
              <a:rPr lang="en-US" dirty="0" smtClean="0"/>
              <a:t>Attribute metadata</a:t>
            </a:r>
          </a:p>
          <a:p>
            <a:pPr lvl="1"/>
            <a:r>
              <a:rPr lang="en-US" dirty="0" smtClean="0"/>
              <a:t>Lookup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81" y="2477692"/>
            <a:ext cx="2000250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29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Ed Harding</Speakers>
    <Section xmlns="b47a5aad-adfb-4dac-9d3f-47090e67d565">General</Section>
  </documentManagement>
</p:properties>
</file>

<file path=customXml/itemProps1.xml><?xml version="1.0" encoding="utf-8"?>
<ds:datastoreItem xmlns:ds="http://schemas.openxmlformats.org/officeDocument/2006/customXml" ds:itemID="{2FEAD0BD-BF6A-4181-916C-825543D13F3D}"/>
</file>

<file path=customXml/itemProps2.xml><?xml version="1.0" encoding="utf-8"?>
<ds:datastoreItem xmlns:ds="http://schemas.openxmlformats.org/officeDocument/2006/customXml" ds:itemID="{6B59327C-9DA3-459D-B5BB-8BEE278D74FD}"/>
</file>

<file path=customXml/itemProps3.xml><?xml version="1.0" encoding="utf-8"?>
<ds:datastoreItem xmlns:ds="http://schemas.openxmlformats.org/officeDocument/2006/customXml" ds:itemID="{E4B1B4DF-CE3C-44F9-BB15-6BCC59D53E3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370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HIVEi Highway Information View and Extract Interface</vt:lpstr>
      <vt:lpstr>Started …</vt:lpstr>
      <vt:lpstr>HIVEiPublic</vt:lpstr>
      <vt:lpstr>HIVEiPublic</vt:lpstr>
      <vt:lpstr>HIVEiPublic</vt:lpstr>
      <vt:lpstr>HIVEi</vt:lpstr>
      <vt:lpstr>HIVEi – how it works</vt:lpstr>
      <vt:lpstr>HIVEi – how it works</vt:lpstr>
      <vt:lpstr>HIVEi – how it works - systems</vt:lpstr>
      <vt:lpstr>HIVEi – how it works</vt:lpstr>
      <vt:lpstr>HIVEi – how it works</vt:lpstr>
      <vt:lpstr>HIVEi – how it works</vt:lpstr>
      <vt:lpstr>HIVEi – how it works</vt:lpstr>
      <vt:lpstr>HIVEi – other flavors</vt:lpstr>
      <vt:lpstr>HIVEi – other flavors</vt:lpstr>
      <vt:lpstr>HIVEi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Harding, Ed H (KYTC)</dc:creator>
  <cp:lastModifiedBy>Design</cp:lastModifiedBy>
  <cp:revision>30</cp:revision>
  <dcterms:created xsi:type="dcterms:W3CDTF">2018-09-04T11:52:54Z</dcterms:created>
  <dcterms:modified xsi:type="dcterms:W3CDTF">2018-09-05T14:39:44Z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